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9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76A0D-CAC2-47D3-8766-5CF12FED52AD}" type="datetimeFigureOut">
              <a:rPr lang="ru-RU" smtClean="0"/>
              <a:t>22.10.2017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67C59-BB5C-40A8-A197-DEDC4375B1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258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67C59-BB5C-40A8-A197-DEDC4375B12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324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6B38-A4E2-4C4C-830D-98F67AAD3254}" type="datetimeFigureOut">
              <a:rPr lang="ru-RU" smtClean="0"/>
              <a:t>22.10.2017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B456E-D7F3-433B-A205-6403CB46E50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6B38-A4E2-4C4C-830D-98F67AAD3254}" type="datetimeFigureOut">
              <a:rPr lang="ru-RU" smtClean="0"/>
              <a:t>22.10.2017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B456E-D7F3-433B-A205-6403CB46E50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6B38-A4E2-4C4C-830D-98F67AAD3254}" type="datetimeFigureOut">
              <a:rPr lang="ru-RU" smtClean="0"/>
              <a:t>22.10.2017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B456E-D7F3-433B-A205-6403CB46E50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6B38-A4E2-4C4C-830D-98F67AAD3254}" type="datetimeFigureOut">
              <a:rPr lang="ru-RU" smtClean="0"/>
              <a:t>22.10.2017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B456E-D7F3-433B-A205-6403CB46E50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6B38-A4E2-4C4C-830D-98F67AAD3254}" type="datetimeFigureOut">
              <a:rPr lang="ru-RU" smtClean="0"/>
              <a:t>22.10.2017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B456E-D7F3-433B-A205-6403CB46E50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6B38-A4E2-4C4C-830D-98F67AAD3254}" type="datetimeFigureOut">
              <a:rPr lang="ru-RU" smtClean="0"/>
              <a:t>22.10.2017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B456E-D7F3-433B-A205-6403CB46E50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6B38-A4E2-4C4C-830D-98F67AAD3254}" type="datetimeFigureOut">
              <a:rPr lang="ru-RU" smtClean="0"/>
              <a:t>22.10.2017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B456E-D7F3-433B-A205-6403CB46E50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6B38-A4E2-4C4C-830D-98F67AAD3254}" type="datetimeFigureOut">
              <a:rPr lang="ru-RU" smtClean="0"/>
              <a:t>22.10.2017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B456E-D7F3-433B-A205-6403CB46E50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6B38-A4E2-4C4C-830D-98F67AAD3254}" type="datetimeFigureOut">
              <a:rPr lang="ru-RU" smtClean="0"/>
              <a:t>22.10.2017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B456E-D7F3-433B-A205-6403CB46E50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6B38-A4E2-4C4C-830D-98F67AAD3254}" type="datetimeFigureOut">
              <a:rPr lang="ru-RU" smtClean="0"/>
              <a:t>22.10.2017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B456E-D7F3-433B-A205-6403CB46E50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6B38-A4E2-4C4C-830D-98F67AAD3254}" type="datetimeFigureOut">
              <a:rPr lang="ru-RU" smtClean="0"/>
              <a:t>22.10.2017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B456E-D7F3-433B-A205-6403CB46E50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96B38-A4E2-4C4C-830D-98F67AAD3254}" type="datetimeFigureOut">
              <a:rPr lang="ru-RU" smtClean="0"/>
              <a:t>22.10.2017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B456E-D7F3-433B-A205-6403CB46E50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G:\08454269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l="2020" t="1610" r="2020" b="282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4500562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05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УВАЖАЕМЫЕ РОДИТЕЛИ!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latin typeface="Arial" pitchFamily="34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Новогодние и Рождественские праздники, каникулы - замечательное время для детей и взрослых. Почти в каждом доме устанавливают и украшают красавицу-елку. Для того чтобы эти дни не были омрачены бедой, необходимо обратить особое внимание на соблюдение мер безопасного поведения как детей, так и взрослых.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1" i="0" u="sng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sng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ПРАВИЛА ПОВЕДЕНИЯ НА ДОРОГЕ</a:t>
            </a:r>
            <a:endParaRPr kumimoji="0" lang="ru-RU" sz="900" b="1" i="0" u="sng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Важно, чтобы родители были примером для детей в 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0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соблюдении правил дорожного движения.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* Не спешите, переходите дорогу размеренным шагом.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 Выходя на проезжую часть дороги, прекратите разговаривать — ребёнок должен привыкнуть, что при переходе дороги нужно сосредоточиться.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 Не переходите дорогу на красный или жёлтый сигнал светофора.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 Переходите дорогу только в местах, обозначенных дорожным знаком «Пешеходный переход».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 Из автобуса, такси выходите первыми. В противном случае ребёнок может упасть или побежать на проезжую часть дороги.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 Привлекайте ребёнка к участию в ваших наблюдениях за обстановкой на дороге: показывайте ему те машины, которые готовятся поворачивать, едут с большой скоростью и т.д.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 Не выходите с ребёнком из-за машины, кустов, не осмотрев предварительно дороги, — это типичная ошибка, и нельзя допускать, чтобы дети её повторяли.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 Не разрешайте детям играть вблизи дорог и на проезжей части улицы.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1" i="0" u="sng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sng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ОСТОРОЖНО: ОДИН ДОМА</a:t>
            </a:r>
            <a:endParaRPr kumimoji="0" lang="ru-RU" sz="900" b="0" i="0" u="sng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каникулы, как правило,  дети много времени проводят без присмотра взрослых. Предупреждать детей об опасности — обязанность родителей.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Объясните детям, что никто не может прийти в дом от вашего имени с просьбой отдать какую-то вещь или сумму денег, приютить на ночлег и т. д.</a:t>
            </a:r>
            <a:endParaRPr lang="ru-RU" sz="10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Местом повышенной опасности для ребенка являются коммерческие ларьки. Нужно объяснить детям, что ларьки лучше обходить стороной, а не стоять часами у витрин.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Смотрите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, чтобы ваш ребенок не пользовался сомнительной литературой и видеопродукцией. Ограничьте и сделайте подконтрольным общение ребенка в интернете.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Поддерживайте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с детьми доверительные дружеские ношения. </a:t>
            </a:r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Не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запугивайте ребенка наказаниями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500562" y="0"/>
            <a:ext cx="4429124" cy="65633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000" b="1" u="sng" dirty="0" smtClean="0">
              <a:solidFill>
                <a:srgbClr val="0070C0"/>
              </a:solidFill>
            </a:endParaRPr>
          </a:p>
          <a:p>
            <a:pPr algn="ctr"/>
            <a:endParaRPr lang="ru-RU" sz="900" b="1" u="sng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900" b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900" b="1" u="sng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9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ПРАВИЛА </a:t>
            </a:r>
            <a:r>
              <a:rPr lang="ru-RU" sz="9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ПОЖАРНОЙ БЕЗОПАСНОСТИ</a:t>
            </a:r>
            <a:endParaRPr lang="ru-RU" sz="900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9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ПЕРИОД ПРОВЕДЕНИЯ НОВОГОДНИХ ПРАЗДНИКОВ</a:t>
            </a:r>
            <a:endParaRPr lang="ru-RU" sz="900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1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. Ёлка устанавливается на устойчивой подставке, подальше от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отопительных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приборов. 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 2. Для освещения елки необходимо использовать только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исправные</a:t>
            </a:r>
          </a:p>
          <a:p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электрические гирлянды заводского изготовления. </a:t>
            </a:r>
          </a:p>
          <a:p>
            <a:pPr algn="ctr"/>
            <a:r>
              <a:rPr lang="ru-RU" sz="9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ЗАПРЕЩАЕТСЯ:</a:t>
            </a:r>
          </a:p>
          <a:p>
            <a:pPr lvl="0">
              <a:buBlip>
                <a:blip r:embed="rId4"/>
              </a:buBlip>
            </a:pP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украшать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елку свечами, ватой, игрушками из бумаги и целлулоида; </a:t>
            </a:r>
          </a:p>
          <a:p>
            <a:pPr lvl="0">
              <a:buBlip>
                <a:blip r:embed="rId4"/>
              </a:buBlip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 применять свечи и хлопушки, устраивать фейерверки и другие световые </a:t>
            </a:r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пожароопасные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эффекты, которые могут привести к пожару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Blip>
                <a:blip r:embed="rId4"/>
              </a:buBlip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оставлять без присмотра детей во время новогодних мероприятий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ru-RU" sz="1000" dirty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5"/>
              </a:buBlip>
            </a:pP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Категорически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запрещается пользоваться пиротехническими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     изделиями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! </a:t>
            </a:r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Выполняйте эти элементарные правила пожарной безопасности и строго контролируйте поведение детей в дни зимних каникул! Напоминаем, что в случае возникновения пожара в службу спасения можно позвонить по 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        телефону </a:t>
            </a:r>
            <a:r>
              <a:rPr lang="ru-RU" sz="11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01</a:t>
            </a:r>
            <a:endParaRPr lang="ru-RU" sz="1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         с </a:t>
            </a:r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сотового — </a:t>
            </a:r>
            <a:r>
              <a:rPr lang="ru-RU" sz="105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«112».</a:t>
            </a:r>
            <a:endParaRPr lang="ru-RU" sz="1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Административная ответственность родителей за воспитание детей:</a:t>
            </a:r>
          </a:p>
          <a:p>
            <a:pPr>
              <a:buBlip>
                <a:blip r:embed="rId4"/>
              </a:buBlip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  на территории Самарской  области несовершеннолетним до 17 лет  </a:t>
            </a:r>
          </a:p>
          <a:p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    запрещено находиться на улице в ночное время с 22.00 до 06.00ч.</a:t>
            </a:r>
          </a:p>
          <a:p>
            <a:pPr>
              <a:buBlip>
                <a:blip r:embed="rId4"/>
              </a:buBlip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  запрещено пребывание несовершеннолетнего в местах, </a:t>
            </a:r>
          </a:p>
          <a:p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    нахождение в  которых может причинить вред здоровью детей, их </a:t>
            </a:r>
          </a:p>
          <a:p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    физическому,  интеллектуальному, психическому, духовному и </a:t>
            </a:r>
          </a:p>
          <a:p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    нравственному  развитию;</a:t>
            </a:r>
          </a:p>
          <a:p>
            <a:pPr>
              <a:buBlip>
                <a:blip r:embed="rId4"/>
              </a:buBlip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  запрещено допущение родителями (лицами, их заменяющими) или 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    лицами, осуществляющими мероприятия с участием детей, </a:t>
            </a:r>
          </a:p>
          <a:p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   пребывания  детей без их сопровождения в ночное время </a:t>
            </a:r>
          </a:p>
          <a:p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  в общественных местах.</a:t>
            </a:r>
          </a:p>
          <a:p>
            <a:pPr algn="ctr"/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( Кодекс РФ об административных правонарушениях от 30.12.2001г.:</a:t>
            </a:r>
          </a:p>
          <a:p>
            <a:pPr algn="ctr"/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Статья 5.35.</a:t>
            </a:r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 Неисполнение родителями или иными законными представителями несовершеннолетних обязанностей по содержанию и воспитанию несовершеннолетних).</a:t>
            </a:r>
          </a:p>
          <a:p>
            <a:pPr lvl="0" indent="180975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G:\08454269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l="2020" t="1610" r="2020" b="2827"/>
          <a:stretch>
            <a:fillRect/>
          </a:stretch>
        </p:blipFill>
        <p:spPr bwMode="auto">
          <a:xfrm>
            <a:off x="0" y="0"/>
            <a:ext cx="9144000" cy="6833899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929058" y="1928802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3674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14876" y="1928802"/>
            <a:ext cx="4071966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975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ПАМЯТКА О БЕЗОПАСНОСТИ</a:t>
            </a:r>
            <a:r>
              <a:rPr lang="en-US" sz="20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родителям и обучающимся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pPr lvl="0" indent="180975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в период зимних каникул.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4282" y="785794"/>
            <a:ext cx="4572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975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Дорогие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дети! </a:t>
            </a:r>
          </a:p>
          <a:p>
            <a:pPr lvl="0" indent="180975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Запомните пять «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»:</a:t>
            </a:r>
            <a:endParaRPr lang="ru-RU" b="1" dirty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180975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Blip>
                <a:blip r:embed="rId3"/>
              </a:buBlip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открывай дверь незнакомым людям;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180975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Blip>
                <a:blip r:embed="rId3"/>
              </a:buBlip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ходи никуда с незнакомыми людьми, </a:t>
            </a:r>
          </a:p>
          <a:p>
            <a:pPr lvl="0" indent="180975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бы они не уговаривали и чтобы </a:t>
            </a:r>
          </a:p>
          <a:p>
            <a:pPr lvl="0" indent="180975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интересное не предлагали;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180975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Blip>
                <a:blip r:embed="rId3"/>
              </a:buBlip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садись в машину с незнакомыми;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180975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Blip>
                <a:blip r:embed="rId3"/>
              </a:buBlip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играй на улице с наступлением </a:t>
            </a:r>
          </a:p>
          <a:p>
            <a:pPr lvl="0" indent="180975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темноты;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180975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Blip>
                <a:blip r:embed="rId3"/>
              </a:buBlip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входи в подъезд, лифт</a:t>
            </a:r>
          </a:p>
          <a:p>
            <a:pPr lvl="0" indent="180975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 незнакомыми людьми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:\2737239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547" t="3260" r="2344" b="2174"/>
          <a:stretch>
            <a:fillRect/>
          </a:stretch>
        </p:blipFill>
        <p:spPr bwMode="auto">
          <a:xfrm>
            <a:off x="4786314" y="1571612"/>
            <a:ext cx="4095811" cy="27860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4857752" y="2000240"/>
            <a:ext cx="4071966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80975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ПАМЯТКА О БЕЗОПАСНОСТИ</a:t>
            </a:r>
            <a:r>
              <a:rPr lang="en-US" sz="20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родителям и обучающимся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pPr lvl="0" indent="180975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в период зимних каникул.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184</Words>
  <Application>Microsoft Office PowerPoint</Application>
  <PresentationFormat>Экран (4:3)</PresentationFormat>
  <Paragraphs>75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Monotype Corsiva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>Лицей 57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2 каб Хомченко НМ</cp:lastModifiedBy>
  <cp:revision>14</cp:revision>
  <dcterms:created xsi:type="dcterms:W3CDTF">2013-12-20T07:03:08Z</dcterms:created>
  <dcterms:modified xsi:type="dcterms:W3CDTF">2017-10-22T15:45:48Z</dcterms:modified>
</cp:coreProperties>
</file>