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C2B6AD8-E02C-447B-963D-9C6A5D6A8343}" type="datetimeFigureOut">
              <a:rPr lang="ru-RU" smtClean="0"/>
              <a:t>19.04.2017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9F34B63-417B-49BC-BCBF-AA3BA02A1519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620688"/>
            <a:ext cx="6172200" cy="2304256"/>
          </a:xfrm>
        </p:spPr>
        <p:txBody>
          <a:bodyPr>
            <a:noAutofit/>
          </a:bodyPr>
          <a:lstStyle/>
          <a:p>
            <a:r>
              <a:rPr lang="ru-RU" sz="4000" dirty="0" smtClean="0"/>
              <a:t>Работа с текстом на уроке </a:t>
            </a:r>
            <a:r>
              <a:rPr lang="ru-RU" sz="4000" dirty="0"/>
              <a:t>а</a:t>
            </a:r>
            <a:r>
              <a:rPr lang="ru-RU" sz="4000" dirty="0" smtClean="0"/>
              <a:t>нглийского языка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4077072"/>
            <a:ext cx="6400800" cy="1473200"/>
          </a:xfrm>
        </p:spPr>
        <p:txBody>
          <a:bodyPr/>
          <a:lstStyle/>
          <a:p>
            <a:r>
              <a:rPr lang="ru-RU" dirty="0" smtClean="0"/>
              <a:t>                      Учитель: </a:t>
            </a:r>
            <a:r>
              <a:rPr lang="ru-RU" dirty="0" err="1" smtClean="0"/>
              <a:t>Кеменчижиди</a:t>
            </a:r>
            <a:r>
              <a:rPr lang="ru-RU" dirty="0" smtClean="0"/>
              <a:t> Л.К.</a:t>
            </a:r>
          </a:p>
          <a:p>
            <a:endParaRPr lang="ru-RU" dirty="0"/>
          </a:p>
          <a:p>
            <a:endParaRPr lang="ru-RU" sz="18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1596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2800" dirty="0" smtClean="0"/>
              <a:t>УМК: Английский язык 8 класс</a:t>
            </a:r>
          </a:p>
          <a:p>
            <a:pPr>
              <a:buFontTx/>
              <a:buChar char="-"/>
            </a:pPr>
            <a:r>
              <a:rPr lang="ru-RU" sz="2800" dirty="0" smtClean="0"/>
              <a:t>Авторы: </a:t>
            </a:r>
          </a:p>
          <a:p>
            <a:pPr>
              <a:buFontTx/>
              <a:buChar char="-"/>
            </a:pPr>
            <a:r>
              <a:rPr lang="ru-RU" sz="2800" dirty="0" smtClean="0"/>
              <a:t>Ю.А. Комарова</a:t>
            </a:r>
          </a:p>
          <a:p>
            <a:pPr>
              <a:buFontTx/>
              <a:buChar char="-"/>
            </a:pPr>
            <a:r>
              <a:rPr lang="ru-RU" sz="2800" dirty="0" err="1" smtClean="0"/>
              <a:t>И.В.Ларионова</a:t>
            </a:r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smtClean="0"/>
              <a:t>К. </a:t>
            </a:r>
            <a:r>
              <a:rPr lang="ru-RU" sz="2800" dirty="0" err="1" smtClean="0"/>
              <a:t>Гренджер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6035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276872"/>
            <a:ext cx="7467600" cy="419708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Unit </a:t>
            </a:r>
            <a:r>
              <a:rPr lang="ru-RU" sz="3200" dirty="0" smtClean="0"/>
              <a:t>7 </a:t>
            </a:r>
            <a:r>
              <a:rPr lang="en-US" sz="3200" dirty="0" smtClean="0"/>
              <a:t>Global Citizens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Жители глобального мира.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Lesson 70 Give Peace a Chance.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Дать шанс на мир.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816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348880"/>
            <a:ext cx="7408333" cy="3450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Предтекстовый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en-US" sz="2600" dirty="0" smtClean="0"/>
              <a:t>Focus attention on the picture with emblem of pacifism .</a:t>
            </a:r>
          </a:p>
          <a:p>
            <a:pPr marL="0" indent="0">
              <a:buNone/>
            </a:pPr>
            <a:r>
              <a:rPr lang="en-US" dirty="0" smtClean="0"/>
              <a:t>Please, try to guess about the meaning of this word. </a:t>
            </a:r>
          </a:p>
          <a:p>
            <a:pPr marL="0" indent="0">
              <a:buNone/>
            </a:pPr>
            <a:r>
              <a:rPr lang="ru-RU" dirty="0" smtClean="0"/>
              <a:t>Посмотрите на изображение эмблемы пацифизма и попробуйте догадаться о значении этого слова.</a:t>
            </a:r>
          </a:p>
          <a:p>
            <a:pPr marL="0" indent="0">
              <a:buNone/>
            </a:pPr>
            <a:endParaRPr lang="ru-RU" dirty="0"/>
          </a:p>
          <a:p>
            <a:pPr>
              <a:buFontTx/>
              <a:buChar char="-"/>
            </a:pPr>
            <a:r>
              <a:rPr lang="en-US" dirty="0" smtClean="0"/>
              <a:t>Please, open your exercise-books and write down new word.</a:t>
            </a:r>
          </a:p>
          <a:p>
            <a:pPr marL="0" indent="0">
              <a:buNone/>
            </a:pPr>
            <a:r>
              <a:rPr lang="ru-RU" dirty="0" smtClean="0"/>
              <a:t>Пожалуйста, откройте свои тетради и запишите значение нового слова – «Пацифизм»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-</a:t>
            </a:r>
            <a:r>
              <a:rPr lang="en-US" sz="2600" dirty="0"/>
              <a:t>Read the </a:t>
            </a:r>
            <a:r>
              <a:rPr lang="en-US" sz="2600" dirty="0" smtClean="0"/>
              <a:t>title,</a:t>
            </a:r>
            <a:r>
              <a:rPr lang="ru-RU" sz="2600" dirty="0" smtClean="0"/>
              <a:t> </a:t>
            </a:r>
            <a:r>
              <a:rPr lang="en-US" sz="2600" dirty="0" smtClean="0"/>
              <a:t>translate please</a:t>
            </a:r>
            <a:r>
              <a:rPr lang="ru-RU" sz="2600" dirty="0" smtClean="0"/>
              <a:t> </a:t>
            </a:r>
            <a:r>
              <a:rPr lang="en-US" sz="2600" dirty="0" smtClean="0"/>
              <a:t>and give  </a:t>
            </a:r>
            <a:r>
              <a:rPr lang="en-US" sz="2600" dirty="0"/>
              <a:t>the synonyms</a:t>
            </a:r>
            <a:r>
              <a:rPr lang="en-US" sz="2600" dirty="0" smtClean="0"/>
              <a:t>.</a:t>
            </a:r>
            <a:r>
              <a:rPr lang="ru-RU" sz="2600" dirty="0" smtClean="0"/>
              <a:t> </a:t>
            </a:r>
            <a:r>
              <a:rPr lang="ru-RU" dirty="0" smtClean="0"/>
              <a:t>Прочитайте заголовок</a:t>
            </a:r>
            <a:r>
              <a:rPr lang="en-US" dirty="0" smtClean="0"/>
              <a:t>,</a:t>
            </a:r>
            <a:r>
              <a:rPr lang="ru-RU" dirty="0" smtClean="0"/>
              <a:t> переведите и подберите синонимы.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работы с текстом 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81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Текстовый</a:t>
            </a:r>
            <a:r>
              <a:rPr lang="ru-RU" sz="3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endParaRPr lang="en-US" sz="32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sz="3200" dirty="0" smtClean="0"/>
              <a:t>Pupils read and listen to the text to check their ideas.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Этапы работы с текстом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4190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420888"/>
            <a:ext cx="7408333" cy="3450696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Text</a:t>
            </a:r>
            <a:endParaRPr lang="ru-RU" sz="2800" dirty="0" smtClean="0"/>
          </a:p>
          <a:p>
            <a:r>
              <a:rPr lang="en-US" sz="2800" dirty="0" smtClean="0"/>
              <a:t>In my opinion, war is one of the biggest problems in the world today. I think that this is a big problem because a lot of innocent people are dying.</a:t>
            </a:r>
            <a:r>
              <a:rPr lang="en-US" sz="2800" dirty="0"/>
              <a:t> </a:t>
            </a:r>
            <a:r>
              <a:rPr lang="en-US" sz="2800" dirty="0" smtClean="0"/>
              <a:t>I’m not sure if this problem is getting better or worse. Perhaps it seems worse because we see a lot of reports on the news. I don’t think that I will see an end to war in my lifetime. But if I were a politician, I would try to stop wars. I’d like to see people living together in peace…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Текстовый этап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4057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Find the first conditional sentence</a:t>
            </a:r>
            <a:r>
              <a:rPr lang="en-US" sz="3200" dirty="0"/>
              <a:t>s</a:t>
            </a:r>
            <a:r>
              <a:rPr lang="en-US" sz="3200" dirty="0" smtClean="0"/>
              <a:t> in the text.</a:t>
            </a:r>
            <a:endParaRPr lang="ru-RU" sz="3200" dirty="0" smtClean="0"/>
          </a:p>
          <a:p>
            <a:r>
              <a:rPr lang="ru-RU" dirty="0" smtClean="0"/>
              <a:t>Найдите в тексте условные  предложения первого типа.</a:t>
            </a:r>
            <a:endParaRPr lang="en-US" dirty="0" smtClean="0"/>
          </a:p>
          <a:p>
            <a:r>
              <a:rPr lang="en-US" sz="3200" dirty="0" smtClean="0"/>
              <a:t>Translate, please</a:t>
            </a:r>
            <a:r>
              <a:rPr lang="ru-RU" sz="3200" dirty="0" smtClean="0"/>
              <a:t>,</a:t>
            </a:r>
            <a:r>
              <a:rPr lang="en-US" sz="3200" dirty="0" smtClean="0"/>
              <a:t> these sentences. </a:t>
            </a:r>
          </a:p>
          <a:p>
            <a:r>
              <a:rPr lang="ru-RU" sz="2000" dirty="0" smtClean="0"/>
              <a:t>Переведите, пожалуйста, эти предложения.</a:t>
            </a:r>
          </a:p>
          <a:p>
            <a:r>
              <a:rPr lang="en-US" dirty="0" smtClean="0"/>
              <a:t> </a:t>
            </a:r>
            <a:r>
              <a:rPr lang="en-US" sz="3200" dirty="0" smtClean="0"/>
              <a:t>Complete the sentences with your own ideas. </a:t>
            </a:r>
          </a:p>
          <a:p>
            <a:r>
              <a:rPr lang="ru-RU" dirty="0" smtClean="0"/>
              <a:t>Дополните предложения, исходя из собственных мыслей на эту тему</a:t>
            </a:r>
            <a:r>
              <a:rPr lang="ru-RU" sz="3200" dirty="0" smtClean="0"/>
              <a:t>.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792088"/>
          </a:xfrm>
        </p:spPr>
        <p:txBody>
          <a:bodyPr/>
          <a:lstStyle/>
          <a:p>
            <a:r>
              <a:rPr lang="ru-RU" sz="3600" dirty="0" smtClean="0"/>
              <a:t>Текстовый</a:t>
            </a:r>
            <a:r>
              <a:rPr lang="ru-RU" dirty="0" smtClean="0"/>
              <a:t> </a:t>
            </a:r>
            <a:r>
              <a:rPr lang="ru-RU" sz="3600" dirty="0" smtClean="0"/>
              <a:t>этап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95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The sentences:</a:t>
            </a:r>
          </a:p>
          <a:p>
            <a:r>
              <a:rPr lang="en-US" sz="3200" dirty="0" smtClean="0"/>
              <a:t>I don’t think that … is a problem in my country.</a:t>
            </a:r>
          </a:p>
          <a:p>
            <a:r>
              <a:rPr lang="en-US" sz="3200" dirty="0" smtClean="0"/>
              <a:t>In my opinion, the problem of… is getting worse.</a:t>
            </a:r>
          </a:p>
          <a:p>
            <a:r>
              <a:rPr lang="en-US" sz="3200" dirty="0" smtClean="0"/>
              <a:t>I’m not sure if I will see an end to… in my lifetime.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Послетекстовый</a:t>
            </a:r>
            <a:r>
              <a:rPr lang="ru-RU" sz="3600" dirty="0" smtClean="0"/>
              <a:t> </a:t>
            </a:r>
            <a:r>
              <a:rPr lang="ru-RU" sz="3600" dirty="0" smtClean="0"/>
              <a:t>этап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3686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Answer the questions </a:t>
            </a:r>
            <a:endParaRPr lang="ru-RU" sz="3200" dirty="0" smtClean="0"/>
          </a:p>
          <a:p>
            <a:r>
              <a:rPr lang="ru-RU" dirty="0" smtClean="0"/>
              <a:t>Ответьте на вопросы.</a:t>
            </a:r>
            <a:endParaRPr lang="en-US" dirty="0" smtClean="0"/>
          </a:p>
          <a:p>
            <a:r>
              <a:rPr lang="en-US" sz="3200" dirty="0" smtClean="0"/>
              <a:t>What is your opinion about the problem of wars in the World? </a:t>
            </a:r>
          </a:p>
          <a:p>
            <a:r>
              <a:rPr lang="en-US" sz="3200" dirty="0" smtClean="0"/>
              <a:t>Could you tell me how can we provide wars?</a:t>
            </a:r>
          </a:p>
          <a:p>
            <a:r>
              <a:rPr lang="en-US" sz="3200" dirty="0" smtClean="0"/>
              <a:t>How do you think, what is the real reason of the most wars in the world? </a:t>
            </a:r>
          </a:p>
          <a:p>
            <a:r>
              <a:rPr lang="en-US" sz="3200" dirty="0" smtClean="0"/>
              <a:t>How do you think does politicians have enough power to stop wars in the World?</a:t>
            </a:r>
          </a:p>
          <a:p>
            <a:pPr marL="0" indent="0">
              <a:buNone/>
            </a:pPr>
            <a:endParaRPr lang="en-US" sz="3200" dirty="0" smtClean="0"/>
          </a:p>
          <a:p>
            <a:endParaRPr lang="en-US" sz="3200" dirty="0" smtClean="0"/>
          </a:p>
          <a:p>
            <a:pPr marL="0" indent="0">
              <a:buNone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252728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Послетекстовый</a:t>
            </a:r>
            <a:r>
              <a:rPr lang="ru-RU" sz="3600" dirty="0" smtClean="0"/>
              <a:t> </a:t>
            </a:r>
            <a:r>
              <a:rPr lang="ru-RU" sz="3600" dirty="0" smtClean="0"/>
              <a:t>этап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015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236</TotalTime>
  <Words>417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Candara</vt:lpstr>
      <vt:lpstr>Symbol</vt:lpstr>
      <vt:lpstr>Волна</vt:lpstr>
      <vt:lpstr>Работа с текстом на уроке английского языка</vt:lpstr>
      <vt:lpstr>Презентация PowerPoint</vt:lpstr>
      <vt:lpstr>Презентация PowerPoint</vt:lpstr>
      <vt:lpstr>Этапы работы с текстом  </vt:lpstr>
      <vt:lpstr>Этапы работы с текстом </vt:lpstr>
      <vt:lpstr>Текстовый этап</vt:lpstr>
      <vt:lpstr>Текстовый этап </vt:lpstr>
      <vt:lpstr>Послетекстовый этап </vt:lpstr>
      <vt:lpstr>Послетекстовый этап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текстом на уроке английского языка</dc:title>
  <dc:creator>IdeaPad</dc:creator>
  <cp:lastModifiedBy>Zenit</cp:lastModifiedBy>
  <cp:revision>21</cp:revision>
  <dcterms:created xsi:type="dcterms:W3CDTF">2017-04-04T11:10:27Z</dcterms:created>
  <dcterms:modified xsi:type="dcterms:W3CDTF">2017-04-19T08:07:25Z</dcterms:modified>
</cp:coreProperties>
</file>