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5" r:id="rId2"/>
    <p:sldId id="256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9" r:id="rId13"/>
    <p:sldId id="280" r:id="rId14"/>
    <p:sldId id="281" r:id="rId15"/>
    <p:sldId id="282" r:id="rId16"/>
    <p:sldId id="259" r:id="rId17"/>
    <p:sldId id="258" r:id="rId18"/>
    <p:sldId id="260" r:id="rId19"/>
    <p:sldId id="262" r:id="rId20"/>
    <p:sldId id="288" r:id="rId21"/>
    <p:sldId id="264" r:id="rId22"/>
    <p:sldId id="263" r:id="rId23"/>
    <p:sldId id="283" r:id="rId24"/>
    <p:sldId id="266" r:id="rId25"/>
    <p:sldId id="267" r:id="rId26"/>
    <p:sldId id="268" r:id="rId27"/>
    <p:sldId id="289" r:id="rId28"/>
    <p:sldId id="290" r:id="rId29"/>
    <p:sldId id="291" r:id="rId30"/>
    <p:sldId id="292" r:id="rId31"/>
    <p:sldId id="293" r:id="rId32"/>
    <p:sldId id="286" r:id="rId33"/>
    <p:sldId id="294" r:id="rId34"/>
    <p:sldId id="265" r:id="rId35"/>
    <p:sldId id="284" r:id="rId36"/>
    <p:sldId id="285" r:id="rId37"/>
    <p:sldId id="28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FD46B9B4-316E-49A4-9662-385D5AE3A1FD}">
          <p14:sldIdLst>
            <p14:sldId id="295"/>
            <p14:sldId id="256"/>
            <p14:sldId id="257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9"/>
            <p14:sldId id="280"/>
            <p14:sldId id="281"/>
            <p14:sldId id="282"/>
            <p14:sldId id="259"/>
            <p14:sldId id="258"/>
            <p14:sldId id="260"/>
            <p14:sldId id="262"/>
            <p14:sldId id="288"/>
            <p14:sldId id="264"/>
            <p14:sldId id="263"/>
            <p14:sldId id="283"/>
            <p14:sldId id="266"/>
            <p14:sldId id="267"/>
            <p14:sldId id="268"/>
            <p14:sldId id="289"/>
            <p14:sldId id="290"/>
            <p14:sldId id="291"/>
            <p14:sldId id="292"/>
            <p14:sldId id="293"/>
            <p14:sldId id="286"/>
            <p14:sldId id="294"/>
            <p14:sldId id="265"/>
            <p14:sldId id="284"/>
            <p14:sldId id="285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FF00"/>
    <a:srgbClr val="FFFF99"/>
    <a:srgbClr val="FFFF66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4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075" y="1388175"/>
            <a:ext cx="10131425" cy="1456267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по физике: «Лампа накаливания. Электронагревательные приборы»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2021" y="4436772"/>
            <a:ext cx="10131425" cy="2421228"/>
          </a:xfrm>
        </p:spPr>
        <p:txBody>
          <a:bodyPr>
            <a:normAutofit/>
          </a:bodyPr>
          <a:lstStyle/>
          <a:p>
            <a:pPr algn="r"/>
            <a:r>
              <a:rPr lang="ru-RU" sz="4800" dirty="0" smtClean="0"/>
              <a:t>МОУ </a:t>
            </a:r>
            <a:r>
              <a:rPr lang="ru-RU" sz="4800" dirty="0" err="1" smtClean="0"/>
              <a:t>Янинская</a:t>
            </a:r>
            <a:r>
              <a:rPr lang="ru-RU" sz="4800" dirty="0" smtClean="0"/>
              <a:t> СОШ.</a:t>
            </a:r>
          </a:p>
          <a:p>
            <a:pPr algn="r"/>
            <a:r>
              <a:rPr lang="ru-RU" sz="4800" dirty="0" smtClean="0"/>
              <a:t> Учитель: Быкова Оксана Евгеньевна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59461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499" y="545087"/>
            <a:ext cx="10131425" cy="3649133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9900"/>
                </a:solidFill>
              </a:rPr>
              <a:t>Ответ: Свободные электроны в металлах</a:t>
            </a:r>
            <a:endParaRPr lang="ru-RU" sz="5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5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891" y="583723"/>
            <a:ext cx="10131425" cy="3649133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Какими величинами характеризуют электрический ток?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27085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105" y="776906"/>
            <a:ext cx="10131425" cy="3649133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9900"/>
                </a:solidFill>
              </a:rPr>
              <a:t>Ответ: Электрический ток характеризуют силой тока, напряжением и сопротивлением.</a:t>
            </a:r>
            <a:endParaRPr lang="ru-RU" sz="6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5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925" y="622360"/>
            <a:ext cx="10131425" cy="3649133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О чем говорит закон Джоуля Ленца?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15869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195" y="854180"/>
            <a:ext cx="10131425" cy="3649133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9900"/>
                </a:solidFill>
              </a:rPr>
              <a:t>Ответ: Количество теплоты, выделяемое проводником, равно произведению квадрата силы тока, сопротивления и времени.</a:t>
            </a:r>
            <a:endParaRPr lang="ru-RU" sz="5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6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763"/>
            <a:ext cx="8069667" cy="36496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667" y="0"/>
            <a:ext cx="4134773" cy="3739554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23394"/>
            <a:ext cx="4221664" cy="313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tshain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1663" y="3679951"/>
            <a:ext cx="2668534" cy="317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66728" y="3785198"/>
            <a:ext cx="3125272" cy="307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8741" y="3679951"/>
            <a:ext cx="2297549" cy="31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250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608" y="270456"/>
            <a:ext cx="11449319" cy="622049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Arial Black" panose="020B0A04020102020204" pitchFamily="34" charset="0"/>
              </a:rPr>
              <a:t>Лампа накаливания. Электронагревательные приборы</a:t>
            </a:r>
            <a:endParaRPr lang="ru-RU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30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rgbClr val="FFFF99"/>
                </a:solidFill>
              </a:rPr>
              <a:t>Цели и задачи урока</a:t>
            </a:r>
            <a:endParaRPr lang="ru-RU" sz="6600" dirty="0">
              <a:solidFill>
                <a:srgbClr val="FFFF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800" dirty="0" smtClean="0">
              <a:solidFill>
                <a:srgbClr val="FFFF99"/>
              </a:solidFill>
            </a:endParaRPr>
          </a:p>
          <a:p>
            <a:r>
              <a:rPr lang="ru-RU" sz="3200" dirty="0" smtClean="0">
                <a:solidFill>
                  <a:srgbClr val="FFFF99"/>
                </a:solidFill>
              </a:rPr>
              <a:t>Изучение устройства различных типов ламп; физического принципа их работы</a:t>
            </a:r>
          </a:p>
          <a:p>
            <a:r>
              <a:rPr lang="ru-RU" sz="3200" dirty="0" smtClean="0">
                <a:solidFill>
                  <a:srgbClr val="FFFF99"/>
                </a:solidFill>
              </a:rPr>
              <a:t>Ознакомление с историей изобретения лампы накаливания</a:t>
            </a:r>
          </a:p>
          <a:p>
            <a:r>
              <a:rPr lang="ru-RU" sz="3200" dirty="0" smtClean="0">
                <a:solidFill>
                  <a:srgbClr val="FFFF99"/>
                </a:solidFill>
              </a:rPr>
              <a:t>Изучение примеров применения теплового действия электрического тока</a:t>
            </a:r>
            <a:endParaRPr lang="ru-RU" sz="32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8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61" y="515156"/>
            <a:ext cx="11513713" cy="6040191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1.	Вольфрамовая спираль – основная часть современной лампы накаливания.</a:t>
            </a:r>
          </a:p>
          <a:p>
            <a:pPr marL="0" indent="0">
              <a:buNone/>
            </a:pPr>
            <a:r>
              <a:rPr lang="ru-RU" sz="3200" dirty="0"/>
              <a:t>2.	У вольфрама небольшое удельное сопротивление, поэтому он быстро нагревается при прохождении электрического тока</a:t>
            </a:r>
          </a:p>
          <a:p>
            <a:pPr marL="0" indent="0">
              <a:buNone/>
            </a:pPr>
            <a:r>
              <a:rPr lang="ru-RU" sz="3200" dirty="0"/>
              <a:t>3.	Вольфрам – тугоплавкий металл, поэтому он способен нагреваться до температуры свечения и не плавиться</a:t>
            </a:r>
          </a:p>
          <a:p>
            <a:pPr marL="0" indent="0">
              <a:buNone/>
            </a:pPr>
            <a:r>
              <a:rPr lang="ru-RU" sz="3200" dirty="0"/>
              <a:t>4.	Чтобы вольфрам не испарялся, из лампы выкачивают воздух.</a:t>
            </a:r>
          </a:p>
          <a:p>
            <a:pPr marL="0" indent="0">
              <a:buNone/>
            </a:pPr>
            <a:r>
              <a:rPr lang="ru-RU" sz="3200" dirty="0"/>
              <a:t>5.	Колбу лампы заполняют азотом или инертными газами, чтобы не допустить разрушения раскаленной нити.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6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928" y="0"/>
            <a:ext cx="4513006" cy="6855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8065" y="2801"/>
            <a:ext cx="4844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4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6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71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8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432"/>
            <a:ext cx="5823877" cy="551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3877" y="619433"/>
            <a:ext cx="6368123" cy="55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1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127" y="381000"/>
            <a:ext cx="1035461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35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2014444"/>
              </p:ext>
            </p:extLst>
          </p:nvPr>
        </p:nvGraphicFramePr>
        <p:xfrm>
          <a:off x="103032" y="161060"/>
          <a:ext cx="12840236" cy="6909442"/>
        </p:xfrm>
        <a:graphic>
          <a:graphicData uri="http://schemas.openxmlformats.org/presentationml/2006/ole">
            <p:oleObj spid="_x0000_s1032" name="Документ" r:id="rId3" imgW="6189222" imgH="4717609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383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2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2165" y="0"/>
            <a:ext cx="9147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5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7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39624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Что является основной частью нагревательного электрического прибора?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29470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258937"/>
          </a:xfrm>
        </p:spPr>
        <p:txBody>
          <a:bodyPr>
            <a:noAutofit/>
          </a:bodyPr>
          <a:lstStyle/>
          <a:p>
            <a:r>
              <a:rPr lang="ru-RU" sz="7200" dirty="0" smtClean="0"/>
              <a:t>Что представляет собой нагревательный элемент?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0569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91069"/>
            <a:ext cx="10131425" cy="6073253"/>
          </a:xfrm>
        </p:spPr>
        <p:txBody>
          <a:bodyPr>
            <a:noAutofit/>
          </a:bodyPr>
          <a:lstStyle/>
          <a:p>
            <a:r>
              <a:rPr lang="ru-RU" sz="5400" dirty="0" smtClean="0"/>
              <a:t>Какие материалы удобнее всего использовать для изготовления нагревательных элементов?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5876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Электрические явления</a:t>
            </a:r>
            <a:endParaRPr lang="ru-RU" sz="9600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8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573602" cy="5395415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/>
              <a:t>Нихром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xmlns="" val="32379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928444" cy="5736609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Какие свойства нихрома делают его удобными для изготовления нагревательного элемента?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163327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00252"/>
            <a:ext cx="10131425" cy="1091820"/>
          </a:xfrm>
        </p:spPr>
        <p:txBody>
          <a:bodyPr/>
          <a:lstStyle/>
          <a:p>
            <a:pPr algn="ctr"/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514901"/>
            <a:ext cx="10131425" cy="4981433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Небольшая часть параграфа 55 не была принята во внимание. Ваша задача внимательно прочитать еще раз текст и дополнить таблицу из конвертов под названием «ДОМАШНЯЯ» и ответить на вопрос: «Если для выделения </a:t>
            </a:r>
            <a:r>
              <a:rPr lang="ru-RU" sz="3200" b="1" dirty="0" smtClean="0"/>
              <a:t>большего количества </a:t>
            </a:r>
            <a:r>
              <a:rPr lang="ru-RU" sz="3200" dirty="0" smtClean="0"/>
              <a:t> тепла нужно, чтобы нагревательный элемент обладал большим удельным сопротивлением, то почему нагревательные элементы не изготавливают нагревательные элементы из фарфора или эбонита?»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3740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8015" y="0"/>
            <a:ext cx="8139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8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44" y="476518"/>
            <a:ext cx="12126671" cy="5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92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7725" y="0"/>
            <a:ext cx="5615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24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500" y="28575"/>
            <a:ext cx="9574906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5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2437" y="4885386"/>
            <a:ext cx="8419563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Спасибо за урок!</a:t>
            </a:r>
            <a:endParaRPr lang="ru-RU" sz="8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5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8120"/>
            <a:ext cx="12192000" cy="646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6409" y="970090"/>
            <a:ext cx="10131425" cy="4632220"/>
          </a:xfrm>
        </p:spPr>
        <p:txBody>
          <a:bodyPr>
            <a:normAutofit/>
          </a:bodyPr>
          <a:lstStyle/>
          <a:p>
            <a:r>
              <a:rPr lang="ru-RU" sz="7200" dirty="0" smtClean="0"/>
              <a:t>Что представляет собой электрический ток?</a:t>
            </a:r>
          </a:p>
        </p:txBody>
      </p:sp>
    </p:spTree>
    <p:extLst>
      <p:ext uri="{BB962C8B-B14F-4D97-AF65-F5344CB8AC3E}">
        <p14:creationId xmlns:p14="http://schemas.microsoft.com/office/powerpoint/2010/main" xmlns="" val="32028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258" y="673876"/>
            <a:ext cx="10131425" cy="3649133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9900"/>
                </a:solidFill>
              </a:rPr>
              <a:t>Ответ: Электрический ток представляет собой упорядоченное </a:t>
            </a:r>
            <a:r>
              <a:rPr lang="ru-RU" sz="4400" dirty="0">
                <a:solidFill>
                  <a:srgbClr val="FF9900"/>
                </a:solidFill>
              </a:rPr>
              <a:t>д</a:t>
            </a:r>
            <a:r>
              <a:rPr lang="ru-RU" sz="4400" dirty="0" smtClean="0">
                <a:solidFill>
                  <a:srgbClr val="FF9900"/>
                </a:solidFill>
              </a:rPr>
              <a:t>вижение заряженных частиц.</a:t>
            </a:r>
            <a:endParaRPr lang="ru-RU" sz="4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3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530" y="1124636"/>
            <a:ext cx="10131425" cy="3649133"/>
          </a:xfrm>
        </p:spPr>
        <p:txBody>
          <a:bodyPr>
            <a:normAutofit/>
          </a:bodyPr>
          <a:lstStyle/>
          <a:p>
            <a:r>
              <a:rPr lang="ru-RU" sz="7200" dirty="0" smtClean="0"/>
              <a:t>Условия существования электрического тока?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25937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6409" y="905695"/>
            <a:ext cx="10131425" cy="3649133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9900"/>
                </a:solidFill>
              </a:rPr>
              <a:t>Ответ</a:t>
            </a:r>
            <a:r>
              <a:rPr lang="ru-RU" sz="6600" dirty="0">
                <a:solidFill>
                  <a:srgbClr val="FF9900"/>
                </a:solidFill>
              </a:rPr>
              <a:t>: Электрическое поле, Свободные носители электрического з</a:t>
            </a:r>
            <a:r>
              <a:rPr lang="ru-RU" sz="6600" dirty="0" smtClean="0">
                <a:solidFill>
                  <a:srgbClr val="FF9900"/>
                </a:solidFill>
              </a:rPr>
              <a:t>аряда.</a:t>
            </a:r>
          </a:p>
        </p:txBody>
      </p:sp>
    </p:spTree>
    <p:extLst>
      <p:ext uri="{BB962C8B-B14F-4D97-AF65-F5344CB8AC3E}">
        <p14:creationId xmlns:p14="http://schemas.microsoft.com/office/powerpoint/2010/main" xmlns="" val="11879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6409" y="1034484"/>
            <a:ext cx="10131425" cy="3649133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Приведите примеры носителей электрического заряда.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6175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284</TotalTime>
  <Words>250</Words>
  <Application>Microsoft Office PowerPoint</Application>
  <PresentationFormat>Произвольный</PresentationFormat>
  <Paragraphs>33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Небеса</vt:lpstr>
      <vt:lpstr>Документ</vt:lpstr>
      <vt:lpstr>Открытый урок по физике: «Лампа накаливания. Электронагревательные приборы»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Лампа накаливания. Электронагревательные приборы</vt:lpstr>
      <vt:lpstr>Цели и задачи урока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Что является основной частью нагревательного электрического прибора?</vt:lpstr>
      <vt:lpstr>Что представляет собой нагревательный элемент?</vt:lpstr>
      <vt:lpstr>Какие материалы удобнее всего использовать для изготовления нагревательных элементов?</vt:lpstr>
      <vt:lpstr>Нихром</vt:lpstr>
      <vt:lpstr>Какие свойства нихрома делают его удобными для изготовления нагревательного элемента?</vt:lpstr>
      <vt:lpstr>Домашнее задание:</vt:lpstr>
      <vt:lpstr>Слайд 33</vt:lpstr>
      <vt:lpstr>Слайд 34</vt:lpstr>
      <vt:lpstr>Слайд 35</vt:lpstr>
      <vt:lpstr>Слайд 36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Быкова</dc:creator>
  <cp:lastModifiedBy>Пользователь</cp:lastModifiedBy>
  <cp:revision>21</cp:revision>
  <dcterms:created xsi:type="dcterms:W3CDTF">2017-03-13T18:32:08Z</dcterms:created>
  <dcterms:modified xsi:type="dcterms:W3CDTF">2017-03-30T06:20:29Z</dcterms:modified>
</cp:coreProperties>
</file>