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handoutMasterIdLst>
    <p:handoutMasterId r:id="rId16"/>
  </p:handoutMasterIdLst>
  <p:sldIdLst>
    <p:sldId id="267" r:id="rId4"/>
    <p:sldId id="256" r:id="rId5"/>
    <p:sldId id="257" r:id="rId6"/>
    <p:sldId id="258" r:id="rId7"/>
    <p:sldId id="260" r:id="rId8"/>
    <p:sldId id="259" r:id="rId9"/>
    <p:sldId id="265" r:id="rId10"/>
    <p:sldId id="261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1595C-553A-495B-BBD2-C3FA25D0F7B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8F54-F06D-42E1-B24D-7A6B9608B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8B95E-482A-4A6D-B2D2-70A34BECAA24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05F8D-D898-4C11-B41C-1A132BF13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05F8D-D898-4C11-B41C-1A132BF1391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27B5-00DE-418E-9F8C-92AE2919546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A46E-53BB-4223-B563-8F83C7DE43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27B5-00DE-418E-9F8C-92AE2919546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A46E-53BB-4223-B563-8F83C7D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27B5-00DE-418E-9F8C-92AE2919546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A46E-53BB-4223-B563-8F83C7D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323-65C9-47AE-B635-601A744D928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F7D8-298A-4983-A726-AE864DDDE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323-65C9-47AE-B635-601A744D928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F7D8-298A-4983-A726-AE864DDDE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323-65C9-47AE-B635-601A744D928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F7D8-298A-4983-A726-AE864DDDE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323-65C9-47AE-B635-601A744D928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F7D8-298A-4983-A726-AE864DDDE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323-65C9-47AE-B635-601A744D928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F7D8-298A-4983-A726-AE864DDDE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323-65C9-47AE-B635-601A744D928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F7D8-298A-4983-A726-AE864DDDE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323-65C9-47AE-B635-601A744D928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F7D8-298A-4983-A726-AE864DDDE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323-65C9-47AE-B635-601A744D928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F7D8-298A-4983-A726-AE864DDDE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27B5-00DE-418E-9F8C-92AE2919546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A46E-53BB-4223-B563-8F83C7D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323-65C9-47AE-B635-601A744D928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F7D8-298A-4983-A726-AE864DDDE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323-65C9-47AE-B635-601A744D928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F7D8-298A-4983-A726-AE864DDDE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3323-65C9-47AE-B635-601A744D928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F7D8-298A-4983-A726-AE864DDDE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FDE-9A30-4123-8ABA-183C8EE0F78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6A60-71F2-4E52-95C8-0B9850FC8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FDE-9A30-4123-8ABA-183C8EE0F78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6A60-71F2-4E52-95C8-0B9850FC8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FDE-9A30-4123-8ABA-183C8EE0F78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6A60-71F2-4E52-95C8-0B9850FC8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FDE-9A30-4123-8ABA-183C8EE0F78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6A60-71F2-4E52-95C8-0B9850FC8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FDE-9A30-4123-8ABA-183C8EE0F78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6A60-71F2-4E52-95C8-0B9850FC8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FDE-9A30-4123-8ABA-183C8EE0F78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6A60-71F2-4E52-95C8-0B9850FC8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FDE-9A30-4123-8ABA-183C8EE0F78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6A60-71F2-4E52-95C8-0B9850FC8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27B5-00DE-418E-9F8C-92AE2919546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3DA46E-53BB-4223-B563-8F83C7D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FDE-9A30-4123-8ABA-183C8EE0F78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6A60-71F2-4E52-95C8-0B9850FC8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FDE-9A30-4123-8ABA-183C8EE0F78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6A60-71F2-4E52-95C8-0B9850FC8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FDE-9A30-4123-8ABA-183C8EE0F78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6A60-71F2-4E52-95C8-0B9850FC8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FDE-9A30-4123-8ABA-183C8EE0F78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6A60-71F2-4E52-95C8-0B9850FC8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2FDE-9A30-4123-8ABA-183C8EE0F78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6A60-71F2-4E52-95C8-0B9850FC8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27B5-00DE-418E-9F8C-92AE2919546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A46E-53BB-4223-B563-8F83C7D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27B5-00DE-418E-9F8C-92AE2919546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A46E-53BB-4223-B563-8F83C7D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27B5-00DE-418E-9F8C-92AE2919546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A46E-53BB-4223-B563-8F83C7D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27B5-00DE-418E-9F8C-92AE2919546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A46E-53BB-4223-B563-8F83C7D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27B5-00DE-418E-9F8C-92AE2919546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A46E-53BB-4223-B563-8F83C7D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27B5-00DE-418E-9F8C-92AE2919546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A46E-53BB-4223-B563-8F83C7D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1327B5-00DE-418E-9F8C-92AE2919546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3DA46E-53BB-4223-B563-8F83C7DE4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3323-65C9-47AE-B635-601A744D928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FF7D8-298A-4983-A726-AE864DDDE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2FDE-9A30-4123-8ABA-183C8EE0F782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6A60-71F2-4E52-95C8-0B9850FC8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6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98516"/>
            <a:ext cx="5572132" cy="2559484"/>
          </a:xfrm>
          <a:prstGeom prst="rect">
            <a:avLst/>
          </a:prstGeom>
        </p:spPr>
      </p:pic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753" y="2357430"/>
            <a:ext cx="5098247" cy="2768348"/>
          </a:xfrm>
          <a:prstGeom prst="rect">
            <a:avLst/>
          </a:prstGeom>
        </p:spPr>
      </p:pic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5992"/>
            <a:ext cx="4071934" cy="2428892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0"/>
            <a:ext cx="4356421" cy="2357430"/>
          </a:xfrm>
          <a:prstGeom prst="rect">
            <a:avLst/>
          </a:prstGeom>
        </p:spPr>
      </p:pic>
      <p:pic>
        <p:nvPicPr>
          <p:cNvPr id="7" name="Рисунок 6" descr="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214810" cy="2370831"/>
          </a:xfrm>
          <a:prstGeom prst="rect">
            <a:avLst/>
          </a:prstGeom>
        </p:spPr>
      </p:pic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0"/>
            <a:ext cx="1905000" cy="2543175"/>
          </a:xfrm>
          <a:prstGeom prst="rect">
            <a:avLst/>
          </a:prstGeom>
        </p:spPr>
      </p:pic>
      <p:pic>
        <p:nvPicPr>
          <p:cNvPr id="8" name="Рисунок 7" descr="3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132" y="4714884"/>
            <a:ext cx="3571868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57166"/>
            <a:ext cx="3500462" cy="3143272"/>
          </a:xfrm>
          <a:prstGeom prst="rect">
            <a:avLst/>
          </a:prstGeom>
        </p:spPr>
      </p:pic>
      <p:pic>
        <p:nvPicPr>
          <p:cNvPr id="4" name="Рисунок 3" descr="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3643338" cy="3500462"/>
          </a:xfrm>
          <a:prstGeom prst="rect">
            <a:avLst/>
          </a:prstGeom>
        </p:spPr>
      </p:pic>
      <p:pic>
        <p:nvPicPr>
          <p:cNvPr id="6" name="Рисунок 5" descr="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5" y="3714752"/>
            <a:ext cx="3581841" cy="3143248"/>
          </a:xfrm>
          <a:prstGeom prst="rect">
            <a:avLst/>
          </a:prstGeom>
        </p:spPr>
      </p:pic>
      <p:pic>
        <p:nvPicPr>
          <p:cNvPr id="7" name="Рисунок 6" descr="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857604"/>
            <a:ext cx="364333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14876" cy="3983669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4714876" cy="32861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44" y="0"/>
            <a:ext cx="4429156" cy="3667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ANSWER THE QUESTION: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5300" i="1" dirty="0" smtClean="0">
                <a:solidFill>
                  <a:srgbClr val="800000"/>
                </a:solidFill>
              </a:rPr>
              <a:t>WHAT DID CRO-MAGNONS USE BONES OF ANIMALS FOR?</a:t>
            </a:r>
            <a:endParaRPr lang="ru-RU" sz="5300" i="1" dirty="0">
              <a:solidFill>
                <a:srgbClr val="800000"/>
              </a:solidFill>
            </a:endParaRPr>
          </a:p>
        </p:txBody>
      </p:sp>
      <p:pic>
        <p:nvPicPr>
          <p:cNvPr id="5" name="Рисунок 4" descr="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571876"/>
            <a:ext cx="4429124" cy="32861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8749510" cy="60722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800000"/>
                </a:solidFill>
              </a:rPr>
              <a:t>PHONETICS</a:t>
            </a:r>
            <a:endParaRPr lang="ru-RU" sz="7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20.jpg"/>
          <p:cNvPicPr>
            <a:picLocks noChangeAspect="1"/>
          </p:cNvPicPr>
          <p:nvPr/>
        </p:nvPicPr>
        <p:blipFill>
          <a:blip r:embed="rId3">
            <a:lum bright="16000" contrast="-27000"/>
          </a:blip>
          <a:stretch>
            <a:fillRect/>
          </a:stretch>
        </p:blipFill>
        <p:spPr>
          <a:xfrm>
            <a:off x="0" y="214290"/>
            <a:ext cx="9144000" cy="635798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[ w ]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Why do you cry, Willy?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Why do you cry?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Why, Willy?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Why, Willy?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Why, Willy?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Why?</a:t>
            </a:r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340369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[ ð ]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Father, mother,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Sister, brother,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Hand in hand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With one another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png"/>
          <p:cNvPicPr>
            <a:picLocks noChangeAspect="1"/>
          </p:cNvPicPr>
          <p:nvPr/>
        </p:nvPicPr>
        <p:blipFill>
          <a:blip r:embed="rId2">
            <a:lum bright="38000" contrast="-10000"/>
          </a:blip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2" name="Прямоугольник 1"/>
          <p:cNvSpPr/>
          <p:nvPr/>
        </p:nvSpPr>
        <p:spPr>
          <a:xfrm>
            <a:off x="428596" y="357166"/>
            <a:ext cx="8429684" cy="55092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One fly flies, two flies fly.</a:t>
            </a:r>
            <a:br>
              <a:rPr lang="en-US" sz="4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n-US" sz="4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One girl cries, four girls cry.</a:t>
            </a:r>
          </a:p>
          <a:p>
            <a:r>
              <a:rPr lang="en-US" sz="4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r>
              <a:rPr lang="en-US" sz="4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I miss my Swiss Miss. My Swiss Miss misses me. </a:t>
            </a:r>
          </a:p>
          <a:p>
            <a:endParaRPr lang="en-US" sz="4400" b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en-US" sz="4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Roberta ran rings around the Roman ruins</a:t>
            </a:r>
            <a:r>
              <a:rPr lang="en-US" sz="4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.</a:t>
            </a:r>
            <a:endParaRPr lang="en-US" sz="4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00042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WONDERS OF THE ANCIENT WORLD</a:t>
            </a:r>
            <a:endParaRPr lang="ru-RU" sz="54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14554"/>
            <a:ext cx="4267200" cy="4214842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214554"/>
            <a:ext cx="4209739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>
            <a:lum bright="-16000" contrast="14000"/>
          </a:blip>
          <a:stretch>
            <a:fillRect/>
          </a:stretch>
        </p:blipFill>
        <p:spPr>
          <a:xfrm>
            <a:off x="1857356" y="0"/>
            <a:ext cx="6215105" cy="3357562"/>
          </a:xfrm>
          <a:prstGeom prst="rect">
            <a:avLst/>
          </a:prstGeom>
        </p:spPr>
      </p:pic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3375422"/>
            <a:ext cx="4714876" cy="3482578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>
            <a:lum bright="-22000"/>
          </a:blip>
          <a:stretch>
            <a:fillRect/>
          </a:stretch>
        </p:blipFill>
        <p:spPr>
          <a:xfrm>
            <a:off x="4667252" y="3357562"/>
            <a:ext cx="4476747" cy="35004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0"/>
            <a:ext cx="530916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530915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357562"/>
            <a:ext cx="530916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>
            <a:lum bright="50000" contrast="54000"/>
          </a:blip>
          <a:stretch>
            <a:fillRect/>
          </a:stretch>
        </p:blipFill>
        <p:spPr>
          <a:xfrm>
            <a:off x="142844" y="0"/>
            <a:ext cx="90610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GAME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</a:rPr>
              <a:t>When did Stone Age people start to build Stonehenge?</a:t>
            </a:r>
            <a:endParaRPr lang="ru-RU" sz="3500" b="1" i="1" dirty="0" smtClean="0">
              <a:solidFill>
                <a:schemeClr val="bg1"/>
              </a:solidFill>
            </a:endParaRPr>
          </a:p>
          <a:p>
            <a:r>
              <a:rPr lang="en-US" sz="3500" b="1" i="1" dirty="0" smtClean="0">
                <a:solidFill>
                  <a:schemeClr val="bg1"/>
                </a:solidFill>
              </a:rPr>
              <a:t>Where were the enormous stones from? </a:t>
            </a:r>
            <a:endParaRPr lang="ru-RU" sz="3500" b="1" i="1" dirty="0" smtClean="0">
              <a:solidFill>
                <a:schemeClr val="bg1"/>
              </a:solidFill>
            </a:endParaRPr>
          </a:p>
          <a:p>
            <a:r>
              <a:rPr lang="en-US" sz="3500" b="1" i="1" dirty="0" smtClean="0">
                <a:solidFill>
                  <a:schemeClr val="bg1"/>
                </a:solidFill>
              </a:rPr>
              <a:t>How old was </a:t>
            </a:r>
            <a:r>
              <a:rPr lang="en-US" sz="3500" b="1" i="1" dirty="0" err="1" smtClean="0">
                <a:solidFill>
                  <a:schemeClr val="bg1"/>
                </a:solidFill>
              </a:rPr>
              <a:t>Tutankhamun</a:t>
            </a:r>
            <a:r>
              <a:rPr lang="en-US" sz="3500" b="1" i="1" dirty="0" smtClean="0">
                <a:solidFill>
                  <a:schemeClr val="bg1"/>
                </a:solidFill>
              </a:rPr>
              <a:t> when he died?</a:t>
            </a:r>
            <a:endParaRPr lang="ru-RU" sz="3500" b="1" i="1" dirty="0" smtClean="0">
              <a:solidFill>
                <a:schemeClr val="bg1"/>
              </a:solidFill>
            </a:endParaRPr>
          </a:p>
          <a:p>
            <a:r>
              <a:rPr lang="en-US" sz="3500" b="1" i="1" dirty="0" smtClean="0">
                <a:solidFill>
                  <a:schemeClr val="bg1"/>
                </a:solidFill>
              </a:rPr>
              <a:t>What were there in King's tomb?</a:t>
            </a:r>
            <a:endParaRPr lang="ru-RU" sz="3500" b="1" i="1" dirty="0" smtClean="0">
              <a:solidFill>
                <a:schemeClr val="bg1"/>
              </a:solidFill>
            </a:endParaRPr>
          </a:p>
          <a:p>
            <a:r>
              <a:rPr lang="en-US" sz="3500" b="1" i="1" dirty="0" smtClean="0">
                <a:solidFill>
                  <a:schemeClr val="bg1"/>
                </a:solidFill>
              </a:rPr>
              <a:t>What goddess was the Parthenon build for?</a:t>
            </a:r>
            <a:endParaRPr lang="ru-RU" sz="3500" b="1" i="1" dirty="0" smtClean="0">
              <a:solidFill>
                <a:schemeClr val="bg1"/>
              </a:solidFill>
            </a:endParaRPr>
          </a:p>
          <a:p>
            <a:r>
              <a:rPr lang="en-US" sz="3500" b="1" i="1" dirty="0" smtClean="0">
                <a:solidFill>
                  <a:schemeClr val="bg1"/>
                </a:solidFill>
              </a:rPr>
              <a:t>When was the Parthenon destroyed?</a:t>
            </a:r>
            <a:endParaRPr lang="ru-RU" sz="3500" b="1" i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3071810"/>
            <a:ext cx="7643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ФИЗКУЛЬТМИНУТКА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22000" contrast="6000"/>
          </a:blip>
          <a:stretch>
            <a:fillRect/>
          </a:stretch>
        </p:blipFill>
        <p:spPr>
          <a:xfrm>
            <a:off x="142844" y="214290"/>
            <a:ext cx="8786874" cy="65008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SPEAKING</a:t>
            </a:r>
            <a:endParaRPr lang="ru-RU" sz="8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034" y="1600200"/>
            <a:ext cx="818676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was Stonehenge?</a:t>
            </a:r>
            <a:endParaRPr lang="en-US" sz="4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Where were Queen Nefertiti and King </a:t>
            </a:r>
            <a:r>
              <a:rPr lang="en-US" sz="44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Amenhotep</a:t>
            </a:r>
            <a:r>
              <a:rPr lang="en-US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from?</a:t>
            </a:r>
            <a:endParaRPr lang="en-US" sz="4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was the capital of Ancient Greece?</a:t>
            </a:r>
            <a:endParaRPr lang="en-US" sz="4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Where were the first Olympic Games? </a:t>
            </a:r>
            <a:endParaRPr lang="en-US" sz="4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146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Апекс</vt:lpstr>
      <vt:lpstr>Специальное оформление</vt:lpstr>
      <vt:lpstr>1_Специальное оформление</vt:lpstr>
      <vt:lpstr>Слайд 1</vt:lpstr>
      <vt:lpstr>PHONETICS</vt:lpstr>
      <vt:lpstr>Слайд 3</vt:lpstr>
      <vt:lpstr>Слайд 4</vt:lpstr>
      <vt:lpstr>Слайд 5</vt:lpstr>
      <vt:lpstr>Слайд 6</vt:lpstr>
      <vt:lpstr>GAME</vt:lpstr>
      <vt:lpstr>Слайд 8</vt:lpstr>
      <vt:lpstr>SPEAKING</vt:lpstr>
      <vt:lpstr>Слайд 10</vt:lpstr>
      <vt:lpstr>ANSWER THE QUESTION: WHAT DID CRO-MAGNONS USE BONES OF ANIMALS FOR?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28</cp:revision>
  <dcterms:created xsi:type="dcterms:W3CDTF">2017-02-10T14:54:48Z</dcterms:created>
  <dcterms:modified xsi:type="dcterms:W3CDTF">2017-02-15T06:08:11Z</dcterms:modified>
</cp:coreProperties>
</file>