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2"/>
  </p:sldMasterIdLst>
  <p:sldIdLst>
    <p:sldId id="256" r:id="rId3"/>
    <p:sldId id="283" r:id="rId4"/>
    <p:sldId id="260" r:id="rId5"/>
    <p:sldId id="265" r:id="rId6"/>
    <p:sldId id="285" r:id="rId7"/>
    <p:sldId id="284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64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464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0E1C67-D8F1-43ED-8525-B22609CD6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1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8E5A-51AD-4672-BFE3-8B724735F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5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5B9DE-485F-432E-8F82-759ED766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1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812C-5283-494B-BE2B-72A48DF29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4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89DF0-FB90-49D7-B62B-5A2DD03E6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A5E4B-54A7-41B1-8ACC-556449F86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6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1985-F4B9-462B-A82E-B28343089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9F54-07FF-4E61-A102-D6AE67B3D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B853D-981B-4103-A48B-F2D030D29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1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0F2E-E7E5-47CF-A600-5A23FA151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1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1DDA-0EB5-446A-8B4B-F7F32DDB5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45443" name="Rectangle 3"/>
            <p:cNvSpPr>
              <a:spLocks noChangeArrowheads="1"/>
            </p:cNvSpPr>
            <p:nvPr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4" name="Freeform 4"/>
            <p:cNvSpPr>
              <a:spLocks/>
            </p:cNvSpPr>
            <p:nvPr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5" name="Freeform 5"/>
            <p:cNvSpPr>
              <a:spLocks/>
            </p:cNvSpPr>
            <p:nvPr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6" name="Freeform 6"/>
            <p:cNvSpPr>
              <a:spLocks/>
            </p:cNvSpPr>
            <p:nvPr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7" name="Freeform 7"/>
            <p:cNvSpPr>
              <a:spLocks/>
            </p:cNvSpPr>
            <p:nvPr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8" name="Freeform 8"/>
            <p:cNvSpPr>
              <a:spLocks/>
            </p:cNvSpPr>
            <p:nvPr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49" name="Freeform 9"/>
            <p:cNvSpPr>
              <a:spLocks/>
            </p:cNvSpPr>
            <p:nvPr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0" name="Freeform 10"/>
            <p:cNvSpPr>
              <a:spLocks/>
            </p:cNvSpPr>
            <p:nvPr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1" name="Freeform 11"/>
            <p:cNvSpPr>
              <a:spLocks/>
            </p:cNvSpPr>
            <p:nvPr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2" name="Freeform 12"/>
            <p:cNvSpPr>
              <a:spLocks/>
            </p:cNvSpPr>
            <p:nvPr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3" name="Freeform 13"/>
            <p:cNvSpPr>
              <a:spLocks/>
            </p:cNvSpPr>
            <p:nvPr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4" name="Freeform 14"/>
            <p:cNvSpPr>
              <a:spLocks/>
            </p:cNvSpPr>
            <p:nvPr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5" name="Freeform 15"/>
            <p:cNvSpPr>
              <a:spLocks/>
            </p:cNvSpPr>
            <p:nvPr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6" name="Freeform 16"/>
            <p:cNvSpPr>
              <a:spLocks/>
            </p:cNvSpPr>
            <p:nvPr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5457" name="Freeform 17"/>
            <p:cNvSpPr>
              <a:spLocks/>
            </p:cNvSpPr>
            <p:nvPr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454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454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54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54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4C9534E9-633C-483F-99CF-81733935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54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14282" y="2357430"/>
            <a:ext cx="8318158" cy="285752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FF00"/>
                </a:solidFill>
                <a:effectLst/>
              </a:rPr>
              <a:t>Взаимодействие педагогов и школьников с администрацией МО«Заневское сельское поселение» по активной социализации молодёжи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071803" y="4214818"/>
            <a:ext cx="6040582" cy="2428892"/>
          </a:xfrm>
        </p:spPr>
        <p:txBody>
          <a:bodyPr/>
          <a:lstStyle/>
          <a:p>
            <a:pPr algn="r">
              <a:defRPr/>
            </a:pPr>
            <a:r>
              <a:rPr lang="ru-RU" sz="2400" dirty="0" smtClean="0"/>
              <a:t>Директор</a:t>
            </a:r>
          </a:p>
          <a:p>
            <a:pPr algn="r">
              <a:defRPr/>
            </a:pPr>
            <a:r>
              <a:rPr lang="ru-RU" sz="2400" dirty="0" smtClean="0"/>
              <a:t> муниципального общеобразовательного учреждения</a:t>
            </a:r>
          </a:p>
          <a:p>
            <a:pPr algn="r">
              <a:defRPr/>
            </a:pPr>
            <a:r>
              <a:rPr lang="ru-RU" sz="2400" dirty="0" smtClean="0"/>
              <a:t> «Янинская средняя общеобразовательная школа» </a:t>
            </a:r>
          </a:p>
          <a:p>
            <a:pPr algn="r">
              <a:defRPr/>
            </a:pPr>
            <a:r>
              <a:rPr lang="ru-RU" sz="2400" dirty="0" err="1" smtClean="0"/>
              <a:t>А.Б.Зюзин</a:t>
            </a:r>
            <a:endParaRPr lang="ru-RU" sz="2400" dirty="0" smtClean="0"/>
          </a:p>
        </p:txBody>
      </p:sp>
      <p:pic>
        <p:nvPicPr>
          <p:cNvPr id="4" name="Picture 4" descr="C:\Users\rekals\Desktop\Герб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304" y="-71720"/>
            <a:ext cx="2040255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1/16/Coat_of_arms_of_Leningrad_Oblast.svg/533px-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846"/>
            <a:ext cx="18784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срмрс\Desktop\Шорина\Герб школ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" y="6846"/>
            <a:ext cx="1986915" cy="19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Схема 4"/>
          <p:cNvPicPr>
            <a:picLocks noChangeArrowheads="1"/>
          </p:cNvPicPr>
          <p:nvPr/>
        </p:nvPicPr>
        <p:blipFill>
          <a:blip r:embed="rId2" cstate="print"/>
          <a:srcRect l="-11206" r="-11189"/>
          <a:stretch>
            <a:fillRect/>
          </a:stretch>
        </p:blipFill>
        <p:spPr bwMode="auto">
          <a:xfrm>
            <a:off x="-1143040" y="0"/>
            <a:ext cx="113586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                                         </a:t>
            </a:r>
            <a:endParaRPr lang="ru-RU" sz="2400" dirty="0"/>
          </a:p>
        </p:txBody>
      </p:sp>
      <p:pic>
        <p:nvPicPr>
          <p:cNvPr id="7" name="Picture 4" descr="P1000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3713609" cy="266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zanevka.org/assets/images/mtb/brig1-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214686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10006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143248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3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400" dirty="0" smtClean="0">
                <a:solidFill>
                  <a:srgbClr val="FFFF00"/>
                </a:solidFill>
                <a:effectLst/>
              </a:rPr>
              <a:t>Дискуссионная площадка «Мы вместе»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00034" y="4096508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Проводит глава МО «Заневское сельское поселение»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Кондратьев Вячеслав Евгеньевич</a:t>
            </a:r>
          </a:p>
        </p:txBody>
      </p:sp>
      <p:pic>
        <p:nvPicPr>
          <p:cNvPr id="5" name="Picture 4" descr="http://zanevka.org/assets/images/fotogalery/0002013/12_11/dsc_784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500174"/>
            <a:ext cx="3771900" cy="249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ukit.ru/sites/default/files/images/2013/201304121336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64333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Плакат из Германии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effectLst/>
              </a:rPr>
              <a:t>«Твой Иисус — еврей</a:t>
            </a:r>
          </a:p>
          <a:p>
            <a:r>
              <a:rPr lang="ru-RU" sz="2800" dirty="0">
                <a:effectLst/>
              </a:rPr>
              <a:t>Твой автомобиль — японский</a:t>
            </a:r>
          </a:p>
          <a:p>
            <a:r>
              <a:rPr lang="ru-RU" sz="2800" dirty="0">
                <a:effectLst/>
              </a:rPr>
              <a:t>Твой кофе — бразильский</a:t>
            </a:r>
          </a:p>
          <a:p>
            <a:r>
              <a:rPr lang="ru-RU" sz="2800" dirty="0">
                <a:effectLst/>
              </a:rPr>
              <a:t>Твои цифры — арабские</a:t>
            </a:r>
          </a:p>
          <a:p>
            <a:r>
              <a:rPr lang="ru-RU" sz="2800" dirty="0">
                <a:effectLst/>
              </a:rPr>
              <a:t>Твои буквы — латинские</a:t>
            </a:r>
          </a:p>
          <a:p>
            <a:r>
              <a:rPr lang="ru-RU" sz="2800" dirty="0">
                <a:effectLst/>
              </a:rPr>
              <a:t>Твоя демократия — греческая</a:t>
            </a:r>
          </a:p>
          <a:p>
            <a:r>
              <a:rPr lang="ru-RU" sz="2800" dirty="0">
                <a:effectLst/>
              </a:rPr>
              <a:t>Твой сосед после этого всего — лишь иностранец?»</a:t>
            </a:r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0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кажи почему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" y="1600200"/>
            <a:ext cx="7999413" cy="4495800"/>
          </a:xfrm>
        </p:spPr>
      </p:pic>
    </p:spTree>
    <p:extLst>
      <p:ext uri="{BB962C8B-B14F-4D97-AF65-F5344CB8AC3E}">
        <p14:creationId xmlns:p14="http://schemas.microsoft.com/office/powerpoint/2010/main" val="36446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21203">
  <a:themeElements>
    <a:clrScheme name="Office Theme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Office Theme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CECA77-5E6E-40C2-B82D-CA0D500B51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TS102821203</Template>
  <TotalTime>344</TotalTime>
  <Words>69</Words>
  <Application>Microsoft Office PowerPoint</Application>
  <PresentationFormat>Экран (4:3)</PresentationFormat>
  <Paragraphs>22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TS102821203</vt:lpstr>
      <vt:lpstr>Взаимодействие педагогов и школьников с администрацией МО«Заневское сельское поселение» по активной социализации молодёжи  </vt:lpstr>
      <vt:lpstr>Презентация PowerPoint</vt:lpstr>
      <vt:lpstr> </vt:lpstr>
      <vt:lpstr> Дискуссионная площадка «Мы вместе» </vt:lpstr>
      <vt:lpstr>Плакат из Германии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рсрмрс</dc:creator>
  <cp:lastModifiedBy>рсрмрс</cp:lastModifiedBy>
  <cp:revision>84</cp:revision>
  <cp:lastPrinted>1601-01-01T00:00:00Z</cp:lastPrinted>
  <dcterms:created xsi:type="dcterms:W3CDTF">2014-04-15T08:32:54Z</dcterms:created>
  <dcterms:modified xsi:type="dcterms:W3CDTF">2015-03-24T09:41:13Z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TC102037961049</vt:lpwstr>
  </property>
</Properties>
</file>